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95" r:id="rId2"/>
    <p:sldId id="256" r:id="rId3"/>
    <p:sldId id="289" r:id="rId4"/>
    <p:sldId id="290" r:id="rId5"/>
    <p:sldId id="293" r:id="rId6"/>
    <p:sldId id="291" r:id="rId7"/>
    <p:sldId id="263" r:id="rId8"/>
    <p:sldId id="260" r:id="rId9"/>
    <p:sldId id="257" r:id="rId10"/>
    <p:sldId id="258" r:id="rId11"/>
    <p:sldId id="265" r:id="rId12"/>
    <p:sldId id="292" r:id="rId13"/>
    <p:sldId id="294" r:id="rId14"/>
    <p:sldId id="266" r:id="rId15"/>
    <p:sldId id="267" r:id="rId16"/>
    <p:sldId id="259" r:id="rId17"/>
    <p:sldId id="268" r:id="rId18"/>
    <p:sldId id="269" r:id="rId19"/>
    <p:sldId id="270" r:id="rId20"/>
    <p:sldId id="271" r:id="rId21"/>
    <p:sldId id="272" r:id="rId22"/>
    <p:sldId id="273" r:id="rId23"/>
    <p:sldId id="274" r:id="rId24"/>
    <p:sldId id="275" r:id="rId25"/>
    <p:sldId id="296" r:id="rId26"/>
    <p:sldId id="276" r:id="rId27"/>
    <p:sldId id="277" r:id="rId28"/>
    <p:sldId id="278" r:id="rId29"/>
    <p:sldId id="279" r:id="rId30"/>
    <p:sldId id="280" r:id="rId31"/>
    <p:sldId id="281" r:id="rId32"/>
    <p:sldId id="282" r:id="rId33"/>
    <p:sldId id="288" r:id="rId34"/>
    <p:sldId id="283" r:id="rId35"/>
    <p:sldId id="287" r:id="rId36"/>
    <p:sldId id="28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466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895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8596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5457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66560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855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65888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3511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489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80372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54533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22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4853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90404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0769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03925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4/23/2015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64583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4/23/2015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2095597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928" y="1088187"/>
            <a:ext cx="6727400" cy="4590658"/>
          </a:xfrm>
          <a:prstGeom prst="rect">
            <a:avLst/>
          </a:prstGeom>
        </p:spPr>
      </p:pic>
    </p:spTree>
    <p:extLst>
      <p:ext uri="{BB962C8B-B14F-4D97-AF65-F5344CB8AC3E}">
        <p14:creationId xmlns:p14="http://schemas.microsoft.com/office/powerpoint/2010/main" val="1966795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9593" y="631396"/>
            <a:ext cx="9905998" cy="4017876"/>
          </a:xfrm>
        </p:spPr>
        <p:txBody>
          <a:bodyPr>
            <a:normAutofit fontScale="90000"/>
          </a:bodyPr>
          <a:lstStyle/>
          <a:p>
            <a:r>
              <a:rPr lang="en-IN" dirty="0" smtClean="0"/>
              <a:t>Screen two And 2</a:t>
            </a:r>
            <a:r>
              <a:rPr lang="en-IN" baseline="30000" dirty="0" smtClean="0"/>
              <a:t>nd</a:t>
            </a:r>
            <a:r>
              <a:rPr lang="en-IN" dirty="0" smtClean="0"/>
              <a:t> </a:t>
            </a:r>
            <a:br>
              <a:rPr lang="en-IN" dirty="0" smtClean="0"/>
            </a:br>
            <a:r>
              <a:rPr lang="en-IN" dirty="0" smtClean="0"/>
              <a:t>activity.</a:t>
            </a:r>
            <a:br>
              <a:rPr lang="en-IN" dirty="0" smtClean="0"/>
            </a:br>
            <a:r>
              <a:rPr lang="en-IN" dirty="0" smtClean="0"/>
              <a:t>MATH’s Test.</a:t>
            </a:r>
            <a:br>
              <a:rPr lang="en-IN" dirty="0" smtClean="0"/>
            </a:br>
            <a:r>
              <a:rPr lang="en-IN" dirty="0" smtClean="0"/>
              <a:t>Answer Both the ques.</a:t>
            </a:r>
            <a:br>
              <a:rPr lang="en-IN" dirty="0" smtClean="0"/>
            </a:br>
            <a:r>
              <a:rPr lang="en-IN" dirty="0" smtClean="0"/>
              <a:t>According to your </a:t>
            </a:r>
            <a:br>
              <a:rPr lang="en-IN" dirty="0" smtClean="0"/>
            </a:br>
            <a:r>
              <a:rPr lang="en-IN" dirty="0" smtClean="0"/>
              <a:t>understanding level.</a:t>
            </a:r>
            <a:br>
              <a:rPr lang="en-IN" dirty="0" smtClean="0"/>
            </a:br>
            <a:r>
              <a:rPr lang="en-IN" sz="1300" dirty="0" smtClean="0"/>
              <a:t>{</a:t>
            </a:r>
            <a:r>
              <a:rPr lang="en-IN" sz="1300" dirty="0"/>
              <a:t>			</a:t>
            </a:r>
            <a:r>
              <a:rPr lang="en-IN" sz="1300" dirty="0" smtClean="0"/>
              <a:t/>
            </a:r>
            <a:br>
              <a:rPr lang="en-IN" sz="1300" dirty="0" smtClean="0"/>
            </a:br>
            <a:r>
              <a:rPr lang="en-IN" sz="1300" dirty="0" smtClean="0"/>
              <a:t> </a:t>
            </a:r>
            <a:br>
              <a:rPr lang="en-IN" sz="1300" dirty="0" smtClean="0"/>
            </a:br>
            <a:r>
              <a:rPr lang="en-IN" sz="1300" dirty="0" smtClean="0"/>
              <a:t>    </a:t>
            </a:r>
            <a:r>
              <a:rPr lang="en-IN" sz="1300" dirty="0" err="1" smtClean="0"/>
              <a:t>Toast.makeText</a:t>
            </a:r>
            <a:r>
              <a:rPr lang="en-IN" sz="1300" dirty="0" smtClean="0"/>
              <a:t>(Step_2_Activity.this</a:t>
            </a:r>
            <a:r>
              <a:rPr lang="en-IN" sz="1300" dirty="0"/>
              <a:t>, "Answer both </a:t>
            </a:r>
            <a:r>
              <a:rPr lang="en-IN" sz="1300" dirty="0" smtClean="0"/>
              <a:t>questions</a:t>
            </a:r>
            <a:br>
              <a:rPr lang="en-IN" sz="1300" dirty="0" smtClean="0"/>
            </a:br>
            <a:r>
              <a:rPr lang="en-IN" sz="1300" dirty="0" smtClean="0"/>
              <a:t>    above </a:t>
            </a:r>
            <a:r>
              <a:rPr lang="en-IN" sz="1300" dirty="0"/>
              <a:t>!", </a:t>
            </a:r>
            <a:r>
              <a:rPr lang="en-IN" sz="1300" dirty="0" err="1" smtClean="0"/>
              <a:t>Toast.LENGTH_LONG</a:t>
            </a:r>
            <a:r>
              <a:rPr lang="en-IN" sz="1300" dirty="0"/>
              <a:t>).show</a:t>
            </a:r>
            <a:r>
              <a:rPr lang="en-IN" sz="1300" dirty="0" smtClean="0"/>
              <a:t>();</a:t>
            </a:r>
            <a:r>
              <a:rPr lang="en-IN" dirty="0" smtClean="0"/>
              <a:t/>
            </a:r>
            <a:br>
              <a:rPr lang="en-IN" dirty="0" smtClean="0"/>
            </a:br>
            <a:r>
              <a:rPr lang="en-IN" sz="1000" dirty="0"/>
              <a:t>}</a:t>
            </a:r>
            <a:r>
              <a:rPr lang="en-IN"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2854" y="0"/>
            <a:ext cx="3857625" cy="6858000"/>
          </a:xfrm>
          <a:prstGeom prst="rect">
            <a:avLst/>
          </a:prstGeom>
        </p:spPr>
      </p:pic>
    </p:spTree>
    <p:extLst>
      <p:ext uri="{BB962C8B-B14F-4D97-AF65-F5344CB8AC3E}">
        <p14:creationId xmlns:p14="http://schemas.microsoft.com/office/powerpoint/2010/main" val="26552881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640614"/>
          </a:xfrm>
        </p:spPr>
        <p:txBody>
          <a:bodyPr/>
          <a:lstStyle/>
          <a:p>
            <a:r>
              <a:rPr lang="en-IN" dirty="0" smtClean="0"/>
              <a:t>Screen 2 cont.</a:t>
            </a:r>
            <a:br>
              <a:rPr lang="en-IN" dirty="0" smtClean="0"/>
            </a:br>
            <a:r>
              <a:rPr lang="en-IN" dirty="0"/>
              <a:t/>
            </a:r>
            <a:br>
              <a:rPr lang="en-IN" dirty="0"/>
            </a:br>
            <a:r>
              <a:rPr lang="en-IN" dirty="0" smtClean="0"/>
              <a:t/>
            </a:r>
            <a:br>
              <a:rPr lang="en-IN" dirty="0" smtClean="0"/>
            </a:br>
            <a:r>
              <a:rPr lang="en-IN" dirty="0" smtClean="0"/>
              <a:t>2</a:t>
            </a:r>
            <a:r>
              <a:rPr lang="en-IN" baseline="30000" dirty="0" smtClean="0"/>
              <a:t>nd</a:t>
            </a:r>
            <a:r>
              <a:rPr lang="en-IN" dirty="0" smtClean="0"/>
              <a:t> test checks the reflexes of the user.</a:t>
            </a:r>
            <a:endParaRPr lang="en-IN" dirty="0"/>
          </a:p>
        </p:txBody>
      </p:sp>
    </p:spTree>
    <p:extLst>
      <p:ext uri="{BB962C8B-B14F-4D97-AF65-F5344CB8AC3E}">
        <p14:creationId xmlns:p14="http://schemas.microsoft.com/office/powerpoint/2010/main" val="613129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Dynamism</a:t>
            </a:r>
            <a:endParaRPr lang="en-IN" dirty="0"/>
          </a:p>
        </p:txBody>
      </p:sp>
      <p:pic>
        <p:nvPicPr>
          <p:cNvPr id="3" name="Picture 2"/>
          <p:cNvPicPr>
            <a:picLocks noChangeAspect="1"/>
          </p:cNvPicPr>
          <p:nvPr/>
        </p:nvPicPr>
        <p:blipFill>
          <a:blip r:embed="rId2"/>
          <a:stretch>
            <a:fillRect/>
          </a:stretch>
        </p:blipFill>
        <p:spPr>
          <a:xfrm>
            <a:off x="2163651" y="1559777"/>
            <a:ext cx="6953492" cy="4506171"/>
          </a:xfrm>
          <a:prstGeom prst="rect">
            <a:avLst/>
          </a:prstGeom>
        </p:spPr>
      </p:pic>
    </p:spTree>
    <p:extLst>
      <p:ext uri="{BB962C8B-B14F-4D97-AF65-F5344CB8AC3E}">
        <p14:creationId xmlns:p14="http://schemas.microsoft.com/office/powerpoint/2010/main" val="27376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746083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123572"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3970187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1164" y="-270456"/>
            <a:ext cx="13921101"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1559099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627736"/>
          </a:xfrm>
        </p:spPr>
        <p:txBody>
          <a:bodyPr/>
          <a:lstStyle/>
          <a:p>
            <a:r>
              <a:rPr lang="en-IN" dirty="0" smtClean="0"/>
              <a:t>Screen 3 and test 2</a:t>
            </a:r>
            <a:br>
              <a:rPr lang="en-IN" dirty="0" smtClean="0"/>
            </a:br>
            <a:r>
              <a:rPr lang="en-IN" dirty="0" smtClean="0"/>
              <a:t>Activity 3, Testing </a:t>
            </a:r>
            <a:r>
              <a:rPr lang="en-IN" dirty="0" err="1" smtClean="0"/>
              <a:t>color</a:t>
            </a:r>
            <a:r>
              <a:rPr lang="en-IN" dirty="0" smtClean="0"/>
              <a:t> </a:t>
            </a:r>
            <a:br>
              <a:rPr lang="en-IN" dirty="0" smtClean="0"/>
            </a:br>
            <a:r>
              <a:rPr lang="en-IN" dirty="0" smtClean="0"/>
              <a:t>Identification and </a:t>
            </a:r>
            <a:br>
              <a:rPr lang="en-IN" dirty="0" smtClean="0"/>
            </a:br>
            <a:r>
              <a:rPr lang="en-IN" dirty="0" smtClean="0"/>
              <a:t>reflexes.</a:t>
            </a:r>
            <a:br>
              <a:rPr lang="en-IN" dirty="0" smtClean="0"/>
            </a:br>
            <a:r>
              <a:rPr lang="en-IN" dirty="0"/>
              <a:t/>
            </a:r>
            <a:br>
              <a:rPr lang="en-IN" dirty="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7361" y="0"/>
            <a:ext cx="3857625" cy="6858000"/>
          </a:xfrm>
          <a:prstGeom prst="rect">
            <a:avLst/>
          </a:prstGeom>
        </p:spPr>
      </p:pic>
    </p:spTree>
    <p:extLst>
      <p:ext uri="{BB962C8B-B14F-4D97-AF65-F5344CB8AC3E}">
        <p14:creationId xmlns:p14="http://schemas.microsoft.com/office/powerpoint/2010/main" val="1059297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717888"/>
          </a:xfrm>
        </p:spPr>
        <p:txBody>
          <a:bodyPr>
            <a:normAutofit/>
          </a:bodyPr>
          <a:lstStyle/>
          <a:p>
            <a:r>
              <a:rPr lang="en-IN" dirty="0" smtClean="0"/>
              <a:t>On the screen there is a tile of red </a:t>
            </a:r>
            <a:r>
              <a:rPr lang="en-IN" dirty="0" err="1" smtClean="0"/>
              <a:t>color</a:t>
            </a:r>
            <a:r>
              <a:rPr lang="en-IN" dirty="0" smtClean="0"/>
              <a:t> , which keeps on changing within the time duration of 1 second.</a:t>
            </a:r>
            <a:br>
              <a:rPr lang="en-IN" dirty="0" smtClean="0"/>
            </a:br>
            <a:r>
              <a:rPr lang="en-IN" dirty="0" smtClean="0"/>
              <a:t>The user has to press or tap the tile as soon as the white </a:t>
            </a:r>
            <a:r>
              <a:rPr lang="en-IN" dirty="0" err="1" smtClean="0"/>
              <a:t>color</a:t>
            </a:r>
            <a:r>
              <a:rPr lang="en-IN" dirty="0" smtClean="0"/>
              <a:t> appears.</a:t>
            </a:r>
            <a:endParaRPr lang="en-IN" dirty="0"/>
          </a:p>
        </p:txBody>
      </p:sp>
    </p:spTree>
    <p:extLst>
      <p:ext uri="{BB962C8B-B14F-4D97-AF65-F5344CB8AC3E}">
        <p14:creationId xmlns:p14="http://schemas.microsoft.com/office/powerpoint/2010/main" val="3715546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666372"/>
          </a:xfrm>
        </p:spPr>
        <p:txBody>
          <a:bodyPr>
            <a:normAutofit/>
          </a:bodyPr>
          <a:lstStyle/>
          <a:p>
            <a:r>
              <a:rPr lang="en-IN" dirty="0" smtClean="0"/>
              <a:t>This test is used for testing the control of drunk person on his actions. If he is sober he will be able to find the white tile and tap on it in given time. Else the result is negative.</a:t>
            </a:r>
            <a:endParaRPr lang="en-IN" dirty="0"/>
          </a:p>
        </p:txBody>
      </p:sp>
    </p:spTree>
    <p:extLst>
      <p:ext uri="{BB962C8B-B14F-4D97-AF65-F5344CB8AC3E}">
        <p14:creationId xmlns:p14="http://schemas.microsoft.com/office/powerpoint/2010/main" val="9177268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31685880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8791575" cy="1324623"/>
          </a:xfrm>
        </p:spPr>
        <p:txBody>
          <a:bodyPr>
            <a:normAutofit/>
          </a:bodyPr>
          <a:lstStyle/>
          <a:p>
            <a:pPr algn="ctr"/>
            <a:r>
              <a:rPr lang="en-IN" dirty="0" err="1" smtClean="0"/>
              <a:t>D</a:t>
            </a:r>
            <a:r>
              <a:rPr lang="en-IN" sz="7200" dirty="0" err="1" smtClean="0"/>
              <a:t>rUNk</a:t>
            </a:r>
            <a:r>
              <a:rPr lang="en-IN" sz="7200" dirty="0" smtClean="0"/>
              <a:t> TEST</a:t>
            </a:r>
            <a:endParaRPr lang="en-IN" sz="7200" dirty="0"/>
          </a:p>
        </p:txBody>
      </p:sp>
      <p:sp>
        <p:nvSpPr>
          <p:cNvPr id="3" name="Subtitle 2"/>
          <p:cNvSpPr>
            <a:spLocks noGrp="1"/>
          </p:cNvSpPr>
          <p:nvPr>
            <p:ph type="subTitle" idx="1"/>
          </p:nvPr>
        </p:nvSpPr>
        <p:spPr>
          <a:xfrm>
            <a:off x="1876424" y="3602037"/>
            <a:ext cx="8791575" cy="2515427"/>
          </a:xfrm>
        </p:spPr>
        <p:txBody>
          <a:bodyPr>
            <a:normAutofit/>
          </a:bodyPr>
          <a:lstStyle/>
          <a:p>
            <a:r>
              <a:rPr lang="en-IN" dirty="0" smtClean="0"/>
              <a:t>A Targeted approach to combating alcohol abuse </a:t>
            </a:r>
          </a:p>
          <a:p>
            <a:r>
              <a:rPr lang="en-IN" dirty="0" smtClean="0"/>
              <a:t>Aimed at successful segregation of those under the influence and those who aren’t.</a:t>
            </a:r>
          </a:p>
          <a:p>
            <a:r>
              <a:rPr lang="en-IN" dirty="0" smtClean="0"/>
              <a:t>Interactive and brain teasing in equal measure, It aims to be a one stop approach to pinpointing excessive alcohol intake. </a:t>
            </a:r>
            <a:endParaRPr lang="en-IN" dirty="0"/>
          </a:p>
        </p:txBody>
      </p:sp>
    </p:spTree>
    <p:extLst>
      <p:ext uri="{BB962C8B-B14F-4D97-AF65-F5344CB8AC3E}">
        <p14:creationId xmlns:p14="http://schemas.microsoft.com/office/powerpoint/2010/main" val="2131929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15797559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279742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5872434"/>
          </a:xfrm>
        </p:spPr>
        <p:txBody>
          <a:bodyPr/>
          <a:lstStyle/>
          <a:p>
            <a:r>
              <a:rPr lang="en-IN" dirty="0" smtClean="0"/>
              <a:t>Screen 4, Activity 4, </a:t>
            </a:r>
            <a:br>
              <a:rPr lang="en-IN" dirty="0" smtClean="0"/>
            </a:br>
            <a:r>
              <a:rPr lang="en-IN" dirty="0" smtClean="0"/>
              <a:t>test 3.</a:t>
            </a:r>
            <a:br>
              <a:rPr lang="en-IN" dirty="0" smtClean="0"/>
            </a:br>
            <a:r>
              <a:rPr lang="en-IN" dirty="0"/>
              <a:t/>
            </a:r>
            <a:br>
              <a:rPr lang="en-IN" dirty="0"/>
            </a:br>
            <a:r>
              <a:rPr lang="en-IN" dirty="0" smtClean="0"/>
              <a:t>checking the speed </a:t>
            </a:r>
            <a:br>
              <a:rPr lang="en-IN" dirty="0" smtClean="0"/>
            </a:br>
            <a:r>
              <a:rPr lang="en-IN" dirty="0" smtClean="0"/>
              <a:t>Test.</a:t>
            </a:r>
            <a:br>
              <a:rPr lang="en-IN" dirty="0" smtClean="0"/>
            </a:br>
            <a:r>
              <a:rPr lang="en-IN" dirty="0" smtClean="0"/>
              <a:t>In 5 seconds , the said </a:t>
            </a:r>
            <a:br>
              <a:rPr lang="en-IN" dirty="0" smtClean="0"/>
            </a:br>
            <a:r>
              <a:rPr lang="en-IN" dirty="0" smtClean="0"/>
              <a:t>person is supposed to</a:t>
            </a:r>
            <a:br>
              <a:rPr lang="en-IN" dirty="0" smtClean="0"/>
            </a:br>
            <a:r>
              <a:rPr lang="en-IN" dirty="0" smtClean="0"/>
              <a:t>burst 5 bubbles.</a:t>
            </a:r>
            <a:br>
              <a:rPr lang="en-IN" dirty="0" smtClean="0"/>
            </a:b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0235" y="0"/>
            <a:ext cx="3857625" cy="6858000"/>
          </a:xfrm>
          <a:prstGeom prst="rect">
            <a:avLst/>
          </a:prstGeom>
        </p:spPr>
      </p:pic>
    </p:spTree>
    <p:extLst>
      <p:ext uri="{BB962C8B-B14F-4D97-AF65-F5344CB8AC3E}">
        <p14:creationId xmlns:p14="http://schemas.microsoft.com/office/powerpoint/2010/main" val="18288457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261" y="2689715"/>
            <a:ext cx="9905998" cy="1478570"/>
          </a:xfrm>
        </p:spPr>
        <p:txBody>
          <a:bodyPr>
            <a:normAutofit fontScale="90000"/>
          </a:bodyPr>
          <a:lstStyle/>
          <a:p>
            <a:r>
              <a:rPr lang="en-IN" dirty="0" smtClean="0"/>
              <a:t>The code is using visible </a:t>
            </a:r>
            <a:br>
              <a:rPr lang="en-IN" dirty="0" smtClean="0"/>
            </a:br>
            <a:r>
              <a:rPr lang="en-IN" dirty="0" smtClean="0"/>
              <a:t>invisible scheme for </a:t>
            </a:r>
            <a:br>
              <a:rPr lang="en-IN" dirty="0" smtClean="0"/>
            </a:br>
            <a:r>
              <a:rPr lang="en-IN" dirty="0" smtClean="0"/>
              <a:t>making this work. </a:t>
            </a:r>
            <a:br>
              <a:rPr lang="en-IN" dirty="0" smtClean="0"/>
            </a:br>
            <a:r>
              <a:rPr lang="en-IN" dirty="0" smtClean="0"/>
              <a:t>As soon as the user presses</a:t>
            </a:r>
            <a:br>
              <a:rPr lang="en-IN" dirty="0" smtClean="0"/>
            </a:br>
            <a:r>
              <a:rPr lang="en-IN" dirty="0" smtClean="0"/>
              <a:t>the bubble, counter is </a:t>
            </a:r>
            <a:r>
              <a:rPr lang="en-IN" dirty="0"/>
              <a:t/>
            </a:r>
            <a:br>
              <a:rPr lang="en-IN" dirty="0"/>
            </a:br>
            <a:r>
              <a:rPr lang="en-IN" dirty="0" smtClean="0"/>
              <a:t>increased and the invisible()</a:t>
            </a:r>
            <a:br>
              <a:rPr lang="en-IN" dirty="0" smtClean="0"/>
            </a:br>
            <a:r>
              <a:rPr lang="en-IN" dirty="0" smtClean="0"/>
              <a:t>code is run. </a:t>
            </a:r>
            <a:br>
              <a:rPr lang="en-IN" dirty="0" smtClean="0"/>
            </a:br>
            <a:r>
              <a:rPr lang="en-IN" dirty="0" smtClean="0"/>
              <a:t>The bubble which is just </a:t>
            </a:r>
            <a:br>
              <a:rPr lang="en-IN" dirty="0" smtClean="0"/>
            </a:br>
            <a:r>
              <a:rPr lang="en-IN" dirty="0" smtClean="0"/>
              <a:t>tapped becomes invisible.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5694" y="0"/>
            <a:ext cx="3857625" cy="6858000"/>
          </a:xfrm>
          <a:prstGeom prst="rect">
            <a:avLst/>
          </a:prstGeom>
        </p:spPr>
      </p:pic>
    </p:spTree>
    <p:extLst>
      <p:ext uri="{BB962C8B-B14F-4D97-AF65-F5344CB8AC3E}">
        <p14:creationId xmlns:p14="http://schemas.microsoft.com/office/powerpoint/2010/main" val="3185827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4790609"/>
          </a:xfrm>
        </p:spPr>
        <p:txBody>
          <a:bodyPr/>
          <a:lstStyle/>
          <a:p>
            <a:r>
              <a:rPr lang="en-IN" dirty="0" smtClean="0"/>
              <a:t>                                     STARTING </a:t>
            </a:r>
            <a:br>
              <a:rPr lang="en-IN" dirty="0" smtClean="0"/>
            </a:br>
            <a:r>
              <a:rPr lang="en-IN" dirty="0"/>
              <a:t> </a:t>
            </a:r>
            <a:r>
              <a:rPr lang="en-IN" dirty="0" smtClean="0"/>
              <a:t>                                       Screen</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41" y="0"/>
            <a:ext cx="3857625" cy="6858000"/>
          </a:xfrm>
          <a:prstGeom prst="rect">
            <a:avLst/>
          </a:prstGeom>
        </p:spPr>
      </p:pic>
    </p:spTree>
    <p:extLst>
      <p:ext uri="{BB962C8B-B14F-4D97-AF65-F5344CB8AC3E}">
        <p14:creationId xmlns:p14="http://schemas.microsoft.com/office/powerpoint/2010/main" val="27050830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653" y="1159099"/>
            <a:ext cx="2847036" cy="50613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235" y="1159099"/>
            <a:ext cx="2879636" cy="5119352"/>
          </a:xfrm>
          <a:prstGeom prst="rect">
            <a:avLst/>
          </a:prstGeom>
        </p:spPr>
      </p:pic>
    </p:spTree>
    <p:extLst>
      <p:ext uri="{BB962C8B-B14F-4D97-AF65-F5344CB8AC3E}">
        <p14:creationId xmlns:p14="http://schemas.microsoft.com/office/powerpoint/2010/main" val="4221636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r>
              <a:rPr lang="en-IN" dirty="0" smtClean="0"/>
              <a:t>+</a:t>
            </a:r>
            <a:endParaRPr lang="en-IN" dirty="0"/>
          </a:p>
        </p:txBody>
      </p:sp>
    </p:spTree>
    <p:extLst>
      <p:ext uri="{BB962C8B-B14F-4D97-AF65-F5344CB8AC3E}">
        <p14:creationId xmlns:p14="http://schemas.microsoft.com/office/powerpoint/2010/main" val="775964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3361153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7"/>
            <a:ext cx="9905998" cy="5795161"/>
          </a:xfrm>
        </p:spPr>
        <p:txBody>
          <a:bodyPr>
            <a:normAutofit/>
          </a:bodyPr>
          <a:lstStyle/>
          <a:p>
            <a:r>
              <a:rPr lang="en-IN" dirty="0" smtClean="0"/>
              <a:t>Screen 5, Activity 5,</a:t>
            </a:r>
            <a:br>
              <a:rPr lang="en-IN" dirty="0" smtClean="0"/>
            </a:br>
            <a:r>
              <a:rPr lang="en-IN" dirty="0" smtClean="0"/>
              <a:t>and test 4.</a:t>
            </a:r>
            <a:br>
              <a:rPr lang="en-IN" dirty="0" smtClean="0"/>
            </a:br>
            <a:r>
              <a:rPr lang="en-IN" dirty="0" smtClean="0"/>
              <a:t>IMAGE </a:t>
            </a:r>
            <a:r>
              <a:rPr lang="en-IN" dirty="0" err="1" smtClean="0"/>
              <a:t>VISIbility</a:t>
            </a:r>
            <a:r>
              <a:rPr lang="en-IN" dirty="0" smtClean="0"/>
              <a:t> and</a:t>
            </a:r>
            <a:br>
              <a:rPr lang="en-IN" dirty="0" smtClean="0"/>
            </a:br>
            <a:r>
              <a:rPr lang="en-IN" dirty="0" err="1" smtClean="0"/>
              <a:t>color</a:t>
            </a:r>
            <a:r>
              <a:rPr lang="en-IN" dirty="0" smtClean="0"/>
              <a:t> identification</a:t>
            </a:r>
            <a:br>
              <a:rPr lang="en-IN" dirty="0" smtClean="0"/>
            </a:br>
            <a:r>
              <a:rPr lang="en-IN" dirty="0" smtClean="0"/>
              <a:t>test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9176" y="0"/>
            <a:ext cx="3857625" cy="6858000"/>
          </a:xfrm>
          <a:prstGeom prst="rect">
            <a:avLst/>
          </a:prstGeom>
        </p:spPr>
      </p:pic>
    </p:spTree>
    <p:extLst>
      <p:ext uri="{BB962C8B-B14F-4D97-AF65-F5344CB8AC3E}">
        <p14:creationId xmlns:p14="http://schemas.microsoft.com/office/powerpoint/2010/main" val="2583868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685" y="759854"/>
            <a:ext cx="9905998" cy="4314421"/>
          </a:xfrm>
        </p:spPr>
        <p:txBody>
          <a:bodyPr>
            <a:normAutofit fontScale="90000"/>
          </a:bodyPr>
          <a:lstStyle/>
          <a:p>
            <a:r>
              <a:rPr lang="en-IN" sz="2400" dirty="0" smtClean="0"/>
              <a:t>The image specifically involves 3 colours which are In unequal proportion.</a:t>
            </a:r>
            <a:br>
              <a:rPr lang="en-IN" sz="2400" dirty="0" smtClean="0"/>
            </a:br>
            <a:r>
              <a:rPr lang="en-IN" sz="2400" dirty="0" smtClean="0"/>
              <a:t>This is a deliberate exercise to challenge the user’s observational skills. By studying various reports of psychologists on indicative behaviours and cognitive impulses, this extra page was thought about. </a:t>
            </a:r>
            <a:br>
              <a:rPr lang="en-IN" sz="2400" dirty="0" smtClean="0"/>
            </a:br>
            <a:r>
              <a:rPr lang="en-IN" sz="2400" dirty="0" smtClean="0"/>
              <a:t>The thin Blue border is just visible to an individual with no alcohol content. But those who are inebriated might be able to spot the green centre but fail to recognise the blue exterior. Again, the options are confusing. The screening question hints on the fact that even though it seems repetitive, alcohol intake may vary and hence behaviour may too.</a:t>
            </a:r>
            <a:br>
              <a:rPr lang="en-IN" sz="2400" dirty="0" smtClean="0"/>
            </a:br>
            <a:endParaRPr lang="en-IN" sz="2400" dirty="0"/>
          </a:p>
        </p:txBody>
      </p:sp>
    </p:spTree>
    <p:extLst>
      <p:ext uri="{BB962C8B-B14F-4D97-AF65-F5344CB8AC3E}">
        <p14:creationId xmlns:p14="http://schemas.microsoft.com/office/powerpoint/2010/main" val="1182875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17099"/>
          </a:xfrm>
        </p:spPr>
        <p:txBody>
          <a:bodyPr/>
          <a:lstStyle/>
          <a:p>
            <a:r>
              <a:rPr lang="en-IN" dirty="0" smtClean="0"/>
              <a:t>FEATURES</a:t>
            </a:r>
            <a:endParaRPr lang="en-IN" dirty="0"/>
          </a:p>
        </p:txBody>
      </p:sp>
      <p:pic>
        <p:nvPicPr>
          <p:cNvPr id="4" name="Content Placeholder 3"/>
          <p:cNvPicPr>
            <a:picLocks noGrp="1" noChangeAspect="1"/>
          </p:cNvPicPr>
          <p:nvPr>
            <p:ph idx="1"/>
          </p:nvPr>
        </p:nvPicPr>
        <p:blipFill>
          <a:blip r:embed="rId2"/>
          <a:stretch>
            <a:fillRect/>
          </a:stretch>
        </p:blipFill>
        <p:spPr>
          <a:xfrm>
            <a:off x="1236372" y="1893194"/>
            <a:ext cx="9811039" cy="4159875"/>
          </a:xfrm>
          <a:prstGeom prst="rect">
            <a:avLst/>
          </a:prstGeom>
        </p:spPr>
      </p:pic>
    </p:spTree>
    <p:extLst>
      <p:ext uri="{BB962C8B-B14F-4D97-AF65-F5344CB8AC3E}">
        <p14:creationId xmlns:p14="http://schemas.microsoft.com/office/powerpoint/2010/main" val="220977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8480655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39418801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7019"/>
            <a:ext cx="9905998" cy="836796"/>
          </a:xfrm>
        </p:spPr>
        <p:txBody>
          <a:bodyPr>
            <a:normAutofit fontScale="90000"/>
          </a:bodyPr>
          <a:lstStyle/>
          <a:p>
            <a:r>
              <a:rPr lang="en-IN" dirty="0" smtClean="0"/>
              <a:t>RESULTS PAGE</a:t>
            </a:r>
            <a:br>
              <a:rPr lang="en-IN" dirty="0" smtClean="0"/>
            </a:br>
            <a:r>
              <a:rPr lang="en-IN" dirty="0"/>
              <a:t/>
            </a:r>
            <a:br>
              <a:rPr lang="en-IN" dirty="0"/>
            </a:br>
            <a:r>
              <a:rPr lang="en-IN" dirty="0" smtClean="0"/>
              <a:t>Negative Result</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2365" y="0"/>
            <a:ext cx="3857625"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184" y="0"/>
            <a:ext cx="3857625" cy="6858000"/>
          </a:xfrm>
          <a:prstGeom prst="rect">
            <a:avLst/>
          </a:prstGeom>
        </p:spPr>
      </p:pic>
    </p:spTree>
    <p:extLst>
      <p:ext uri="{BB962C8B-B14F-4D97-AF65-F5344CB8AC3E}">
        <p14:creationId xmlns:p14="http://schemas.microsoft.com/office/powerpoint/2010/main" val="26994578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3011150" cy="7315200"/>
          </a:xfrm>
          <a:prstGeom prst="rect">
            <a:avLst/>
          </a:prstGeom>
        </p:spPr>
      </p:pic>
      <p:sp>
        <p:nvSpPr>
          <p:cNvPr id="2" name="Title 1"/>
          <p:cNvSpPr>
            <a:spLocks noGrp="1"/>
          </p:cNvSpPr>
          <p:nvPr>
            <p:ph type="title"/>
          </p:nvPr>
        </p:nvSpPr>
        <p:spPr/>
        <p:txBody>
          <a:bodyPr/>
          <a:lstStyle/>
          <a:p>
            <a:endParaRPr lang="en-IN" dirty="0"/>
          </a:p>
        </p:txBody>
      </p:sp>
    </p:spTree>
    <p:extLst>
      <p:ext uri="{BB962C8B-B14F-4D97-AF65-F5344CB8AC3E}">
        <p14:creationId xmlns:p14="http://schemas.microsoft.com/office/powerpoint/2010/main" val="9007120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17774"/>
            <a:ext cx="9905998" cy="1478570"/>
          </a:xfrm>
        </p:spPr>
        <p:txBody>
          <a:bodyPr>
            <a:normAutofit fontScale="90000"/>
          </a:bodyPr>
          <a:lstStyle/>
          <a:p>
            <a:r>
              <a:rPr lang="en-IN" dirty="0"/>
              <a:t>RESULTS PAGE</a:t>
            </a:r>
            <a:br>
              <a:rPr lang="en-IN" dirty="0"/>
            </a:br>
            <a:r>
              <a:rPr lang="en-IN" dirty="0"/>
              <a:t/>
            </a:r>
            <a:br>
              <a:rPr lang="en-IN" dirty="0"/>
            </a:br>
            <a:r>
              <a:rPr lang="en-IN" dirty="0" smtClean="0"/>
              <a:t>Positive Result                                   </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2184" y="0"/>
            <a:ext cx="3857625"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638" y="28059"/>
            <a:ext cx="3857625" cy="6858000"/>
          </a:xfrm>
          <a:prstGeom prst="rect">
            <a:avLst/>
          </a:prstGeom>
        </p:spPr>
      </p:pic>
    </p:spTree>
    <p:extLst>
      <p:ext uri="{BB962C8B-B14F-4D97-AF65-F5344CB8AC3E}">
        <p14:creationId xmlns:p14="http://schemas.microsoft.com/office/powerpoint/2010/main" val="2080729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3" name="Picture 2"/>
          <p:cNvPicPr>
            <a:picLocks noChangeAspect="1"/>
          </p:cNvPicPr>
          <p:nvPr/>
        </p:nvPicPr>
        <p:blipFill>
          <a:blip r:embed="rId2"/>
          <a:stretch>
            <a:fillRect/>
          </a:stretch>
        </p:blipFill>
        <p:spPr>
          <a:xfrm>
            <a:off x="-409575" y="-228600"/>
            <a:ext cx="13011150" cy="7315200"/>
          </a:xfrm>
          <a:prstGeom prst="rect">
            <a:avLst/>
          </a:prstGeom>
        </p:spPr>
      </p:pic>
    </p:spTree>
    <p:extLst>
      <p:ext uri="{BB962C8B-B14F-4D97-AF65-F5344CB8AC3E}">
        <p14:creationId xmlns:p14="http://schemas.microsoft.com/office/powerpoint/2010/main" val="34297531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171" y="2846563"/>
            <a:ext cx="9905998" cy="1478570"/>
          </a:xfrm>
        </p:spPr>
        <p:txBody>
          <a:bodyPr>
            <a:normAutofit fontScale="90000"/>
          </a:bodyPr>
          <a:lstStyle/>
          <a:p>
            <a:r>
              <a:rPr lang="en-IN" dirty="0" smtClean="0"/>
              <a:t>FINISH</a:t>
            </a:r>
            <a:br>
              <a:rPr lang="en-IN" dirty="0" smtClean="0"/>
            </a:br>
            <a:r>
              <a:rPr lang="en-IN" dirty="0" smtClean="0"/>
              <a:t/>
            </a:r>
            <a:br>
              <a:rPr lang="en-IN" dirty="0" smtClean="0"/>
            </a:br>
            <a:r>
              <a:rPr lang="en-IN" dirty="0" smtClean="0"/>
              <a:t>THANK YOU</a:t>
            </a:r>
            <a:br>
              <a:rPr lang="en-IN" dirty="0" smtClean="0"/>
            </a:br>
            <a:r>
              <a:rPr lang="en-IN" dirty="0" err="1" smtClean="0"/>
              <a:t>Abhinav</a:t>
            </a:r>
            <a:r>
              <a:rPr lang="en-IN" dirty="0" smtClean="0"/>
              <a:t> </a:t>
            </a:r>
            <a:r>
              <a:rPr lang="en-IN" dirty="0" err="1" smtClean="0"/>
              <a:t>Jaiswal</a:t>
            </a:r>
            <a:r>
              <a:rPr lang="en-IN" dirty="0" smtClean="0"/>
              <a:t> (b043)</a:t>
            </a:r>
            <a:br>
              <a:rPr lang="en-IN" dirty="0" smtClean="0"/>
            </a:br>
            <a:r>
              <a:rPr lang="en-IN" dirty="0" err="1" smtClean="0"/>
              <a:t>Vedant</a:t>
            </a:r>
            <a:r>
              <a:rPr lang="en-IN" dirty="0" smtClean="0"/>
              <a:t> Sharma (B044)</a:t>
            </a:r>
            <a:br>
              <a:rPr lang="en-IN" dirty="0" smtClean="0"/>
            </a:br>
            <a:r>
              <a:rPr lang="en-IN" dirty="0"/>
              <a:t>PRANAV JOSHI (B046</a:t>
            </a:r>
            <a:r>
              <a:rPr lang="en-IN" dirty="0" smtClean="0"/>
              <a:t>)</a:t>
            </a:r>
            <a:br>
              <a:rPr lang="en-IN" dirty="0" smtClean="0"/>
            </a:br>
            <a:r>
              <a:rPr lang="en-IN" dirty="0"/>
              <a:t>PRAGTI KAPOOR(B049)</a:t>
            </a:r>
            <a:br>
              <a:rPr lang="en-IN" dirty="0"/>
            </a:br>
            <a:r>
              <a:rPr lang="en-IN" dirty="0"/>
              <a:t/>
            </a:r>
            <a:br>
              <a:rPr lang="en-IN" dirty="0"/>
            </a:br>
            <a:endParaRPr lang="en-IN" dirty="0"/>
          </a:p>
        </p:txBody>
      </p:sp>
    </p:spTree>
    <p:extLst>
      <p:ext uri="{BB962C8B-B14F-4D97-AF65-F5344CB8AC3E}">
        <p14:creationId xmlns:p14="http://schemas.microsoft.com/office/powerpoint/2010/main" val="19575249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8039" y="347730"/>
            <a:ext cx="8525814" cy="5808371"/>
          </a:xfrm>
          <a:prstGeom prst="rect">
            <a:avLst/>
          </a:prstGeom>
        </p:spPr>
      </p:pic>
    </p:spTree>
    <p:extLst>
      <p:ext uri="{BB962C8B-B14F-4D97-AF65-F5344CB8AC3E}">
        <p14:creationId xmlns:p14="http://schemas.microsoft.com/office/powerpoint/2010/main" val="2784103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012" y="1388914"/>
            <a:ext cx="7108038" cy="3878545"/>
          </a:xfrm>
          <a:prstGeom prst="rect">
            <a:avLst/>
          </a:prstGeom>
        </p:spPr>
      </p:pic>
    </p:spTree>
    <p:extLst>
      <p:ext uri="{BB962C8B-B14F-4D97-AF65-F5344CB8AC3E}">
        <p14:creationId xmlns:p14="http://schemas.microsoft.com/office/powerpoint/2010/main" val="2265377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8336" t="-2718" r="3125" b="2718"/>
          <a:stretch/>
        </p:blipFill>
        <p:spPr>
          <a:xfrm>
            <a:off x="785611" y="-1867437"/>
            <a:ext cx="10334893" cy="9662376"/>
          </a:xfrm>
          <a:prstGeom prst="rect">
            <a:avLst/>
          </a:prstGeom>
        </p:spPr>
      </p:pic>
    </p:spTree>
    <p:extLst>
      <p:ext uri="{BB962C8B-B14F-4D97-AF65-F5344CB8AC3E}">
        <p14:creationId xmlns:p14="http://schemas.microsoft.com/office/powerpoint/2010/main" val="14521074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457200"/>
            <a:ext cx="13638727" cy="8300434"/>
          </a:xfrm>
          <a:prstGeom prst="rect">
            <a:avLst/>
          </a:prstGeom>
        </p:spPr>
      </p:pic>
      <p:sp>
        <p:nvSpPr>
          <p:cNvPr id="2" name="Title 1"/>
          <p:cNvSpPr>
            <a:spLocks noGrp="1"/>
          </p:cNvSpPr>
          <p:nvPr>
            <p:ph type="title"/>
          </p:nvPr>
        </p:nvSpPr>
        <p:spPr>
          <a:xfrm>
            <a:off x="1141413" y="643944"/>
            <a:ext cx="9905998" cy="1453144"/>
          </a:xfrm>
        </p:spPr>
        <p:txBody>
          <a:bodyPr/>
          <a:lstStyle/>
          <a:p>
            <a:r>
              <a:rPr lang="en-IN" dirty="0"/>
              <a:t> </a:t>
            </a:r>
            <a:r>
              <a:rPr lang="en-IN" dirty="0" smtClean="0"/>
              <a:t>                   </a:t>
            </a:r>
            <a:r>
              <a:rPr lang="en-IN" dirty="0" smtClean="0">
                <a:solidFill>
                  <a:schemeClr val="accent2">
                    <a:lumMod val="75000"/>
                  </a:schemeClr>
                </a:solidFill>
              </a:rPr>
              <a:t>home page activity</a:t>
            </a:r>
            <a:endParaRPr lang="en-IN" dirty="0"/>
          </a:p>
        </p:txBody>
      </p:sp>
    </p:spTree>
    <p:extLst>
      <p:ext uri="{BB962C8B-B14F-4D97-AF65-F5344CB8AC3E}">
        <p14:creationId xmlns:p14="http://schemas.microsoft.com/office/powerpoint/2010/main" val="19346158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Adding the cover image </a:t>
            </a:r>
            <a:br>
              <a:rPr lang="en-IN" dirty="0" smtClean="0"/>
            </a:br>
            <a:r>
              <a:rPr lang="en-IN" dirty="0" smtClean="0"/>
              <a:t>as the logo of the app.</a:t>
            </a:r>
            <a:br>
              <a:rPr lang="en-IN" dirty="0" smtClean="0"/>
            </a:br>
            <a:r>
              <a:rPr lang="en-IN" dirty="0" smtClean="0"/>
              <a:t/>
            </a:r>
            <a:br>
              <a:rPr lang="en-IN" dirty="0" smtClean="0"/>
            </a:br>
            <a:r>
              <a:rPr lang="en-IN" sz="2000" dirty="0" smtClean="0"/>
              <a:t>The sepia image is sourced from the web and </a:t>
            </a:r>
            <a:br>
              <a:rPr lang="en-IN" sz="2000" dirty="0" smtClean="0"/>
            </a:br>
            <a:r>
              <a:rPr lang="en-IN" sz="2000" dirty="0" smtClean="0"/>
              <a:t>a fade-in fade out feature is added in Image </a:t>
            </a:r>
            <a:br>
              <a:rPr lang="en-IN" sz="2000" dirty="0" smtClean="0"/>
            </a:br>
            <a:r>
              <a:rPr lang="en-IN" sz="2000" dirty="0" smtClean="0"/>
              <a:t>view .This improves the aesthetic appeal of the</a:t>
            </a:r>
            <a:br>
              <a:rPr lang="en-IN" sz="2000" dirty="0" smtClean="0"/>
            </a:br>
            <a:r>
              <a:rPr lang="en-IN" sz="2000" dirty="0" smtClean="0"/>
              <a:t>application.</a:t>
            </a:r>
            <a:r>
              <a:rPr lang="en-IN" dirty="0" smtClean="0"/>
              <a:t/>
            </a:r>
            <a:br>
              <a:rPr lang="en-IN" dirty="0" smtClean="0"/>
            </a:b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1756" y="0"/>
            <a:ext cx="3857625" cy="6858000"/>
          </a:xfrm>
          <a:prstGeom prst="rect">
            <a:avLst/>
          </a:prstGeom>
        </p:spPr>
      </p:pic>
    </p:spTree>
    <p:extLst>
      <p:ext uri="{BB962C8B-B14F-4D97-AF65-F5344CB8AC3E}">
        <p14:creationId xmlns:p14="http://schemas.microsoft.com/office/powerpoint/2010/main" val="17366669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625" y="425334"/>
            <a:ext cx="9905998" cy="3373933"/>
          </a:xfrm>
        </p:spPr>
        <p:txBody>
          <a:bodyPr>
            <a:normAutofit/>
          </a:bodyPr>
          <a:lstStyle/>
          <a:p>
            <a:r>
              <a:rPr lang="en-IN" dirty="0" smtClean="0"/>
              <a:t>Screen one</a:t>
            </a:r>
            <a:br>
              <a:rPr lang="en-IN" dirty="0" smtClean="0"/>
            </a:br>
            <a:r>
              <a:rPr lang="en-IN" dirty="0" err="1" smtClean="0"/>
              <a:t>ACtIVITY</a:t>
            </a:r>
            <a:r>
              <a:rPr lang="en-IN" dirty="0" smtClean="0"/>
              <a:t> 1.</a:t>
            </a:r>
            <a:br>
              <a:rPr lang="en-IN" dirty="0" smtClean="0"/>
            </a:br>
            <a:r>
              <a:rPr lang="en-IN" dirty="0" smtClean="0"/>
              <a:t>Are you </a:t>
            </a:r>
            <a:br>
              <a:rPr lang="en-IN" dirty="0" smtClean="0"/>
            </a:br>
            <a:r>
              <a:rPr lang="en-IN" dirty="0" smtClean="0"/>
              <a:t>Drunk? </a:t>
            </a:r>
            <a:br>
              <a:rPr lang="en-IN" dirty="0" smtClean="0"/>
            </a:br>
            <a:r>
              <a:rPr lang="en-IN" dirty="0" smtClean="0"/>
              <a:t>(YES\NO)</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187" y="0"/>
            <a:ext cx="3857625" cy="6858000"/>
          </a:xfrm>
          <a:prstGeom prst="rect">
            <a:avLst/>
          </a:prstGeom>
        </p:spPr>
      </p:pic>
    </p:spTree>
    <p:extLst>
      <p:ext uri="{BB962C8B-B14F-4D97-AF65-F5344CB8AC3E}">
        <p14:creationId xmlns:p14="http://schemas.microsoft.com/office/powerpoint/2010/main" val="156001398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234</TotalTime>
  <Words>172</Words>
  <Application>Microsoft Office PowerPoint</Application>
  <PresentationFormat>Widescreen</PresentationFormat>
  <Paragraphs>23</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Century Gothic</vt:lpstr>
      <vt:lpstr>Wingdings 3</vt:lpstr>
      <vt:lpstr>Ion</vt:lpstr>
      <vt:lpstr>PowerPoint Presentation</vt:lpstr>
      <vt:lpstr>DrUNk TEST</vt:lpstr>
      <vt:lpstr>FEATURES</vt:lpstr>
      <vt:lpstr>PowerPoint Presentation</vt:lpstr>
      <vt:lpstr>PowerPoint Presentation</vt:lpstr>
      <vt:lpstr>PowerPoint Presentation</vt:lpstr>
      <vt:lpstr>                    home page activity</vt:lpstr>
      <vt:lpstr>Adding the cover image  as the logo of the app.  The sepia image is sourced from the web and  a fade-in fade out feature is added in Image  view .This improves the aesthetic appeal of the application. </vt:lpstr>
      <vt:lpstr>Screen one ACtIVITY 1. Are you  Drunk?  (YES\NO)</vt:lpstr>
      <vt:lpstr>Screen two And 2nd  activity. MATH’s Test. Answer Both the ques. According to your  understanding level. {          Toast.makeText(Step_2_Activity.this, "Answer both questions     above !", Toast.LENGTH_LONG).show(); }  </vt:lpstr>
      <vt:lpstr>Screen 2 cont.   2nd test checks the reflexes of the user.</vt:lpstr>
      <vt:lpstr>Dynamism</vt:lpstr>
      <vt:lpstr>PowerPoint Presentation</vt:lpstr>
      <vt:lpstr>PowerPoint Presentation</vt:lpstr>
      <vt:lpstr>PowerPoint Presentation</vt:lpstr>
      <vt:lpstr>Screen 3 and test 2 Activity 3, Testing color  Identification and  reflexes.  </vt:lpstr>
      <vt:lpstr>On the screen there is a tile of red color , which keeps on changing within the time duration of 1 second. The user has to press or tap the tile as soon as the white color appears.</vt:lpstr>
      <vt:lpstr>This test is used for testing the control of drunk person on his actions. If he is sober he will be able to find the white tile and tap on it in given time. Else the result is negative.</vt:lpstr>
      <vt:lpstr>PowerPoint Presentation</vt:lpstr>
      <vt:lpstr>PowerPoint Presentation</vt:lpstr>
      <vt:lpstr>PowerPoint Presentation</vt:lpstr>
      <vt:lpstr>Screen 4, Activity 4,  test 3.  checking the speed  Test. In 5 seconds , the said  person is supposed to burst 5 bubbles. </vt:lpstr>
      <vt:lpstr>The code is using visible  invisible scheme for  making this work.  As soon as the user presses the bubble, counter is  increased and the invisible() code is run.  The bubble which is just  tapped becomes invisible.</vt:lpstr>
      <vt:lpstr>                                     STARTING                                          Screen</vt:lpstr>
      <vt:lpstr>PowerPoint Presentation</vt:lpstr>
      <vt:lpstr>+</vt:lpstr>
      <vt:lpstr>PowerPoint Presentation</vt:lpstr>
      <vt:lpstr>Screen 5, Activity 5, and test 4. IMAGE VISIbility and color identification test</vt:lpstr>
      <vt:lpstr>The image specifically involves 3 colours which are In unequal proportion. This is a deliberate exercise to challenge the user’s observational skills. By studying various reports of psychologists on indicative behaviours and cognitive impulses, this extra page was thought about.  The thin Blue border is just visible to an individual with no alcohol content. But those who are inebriated might be able to spot the green centre but fail to recognise the blue exterior. Again, the options are confusing. The screening question hints on the fact that even though it seems repetitive, alcohol intake may vary and hence behaviour may too. </vt:lpstr>
      <vt:lpstr>PowerPoint Presentation</vt:lpstr>
      <vt:lpstr>PowerPoint Presentation</vt:lpstr>
      <vt:lpstr>RESULTS PAGE  Negative Result</vt:lpstr>
      <vt:lpstr>PowerPoint Presentation</vt:lpstr>
      <vt:lpstr>RESULTS PAGE  Positive Result                                   </vt:lpstr>
      <vt:lpstr>PowerPoint Presentation</vt:lpstr>
      <vt:lpstr>FINISH  THANK YOU Abhinav Jaiswal (b043) Vedant Sharma (B044) PRANAV JOSHI (B046) PRAGTI KAPOOR(B049)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drunk TEST</dc:title>
  <dc:creator>Pranav Joshi</dc:creator>
  <cp:lastModifiedBy>Pranav Joshi</cp:lastModifiedBy>
  <cp:revision>26</cp:revision>
  <dcterms:created xsi:type="dcterms:W3CDTF">2015-03-26T07:38:40Z</dcterms:created>
  <dcterms:modified xsi:type="dcterms:W3CDTF">2015-04-23T08:49:19Z</dcterms:modified>
</cp:coreProperties>
</file>